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68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5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4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5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7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1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E14-8F69-4BCE-8C90-37BF0AF69B1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63B0C-C92B-4278-ABC6-573936E0D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3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82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337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306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902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041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2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9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8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9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2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9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323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227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425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81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657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741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486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32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190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750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198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081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767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710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85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0586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286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Office PowerPoint</Application>
  <PresentationFormat>On-screen Show (4:3)</PresentationFormat>
  <Paragraphs>0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Upadhyaya</dc:creator>
  <cp:lastModifiedBy>Kamal Upadhyaya</cp:lastModifiedBy>
  <cp:revision>9</cp:revision>
  <dcterms:created xsi:type="dcterms:W3CDTF">2019-11-02T09:12:59Z</dcterms:created>
  <dcterms:modified xsi:type="dcterms:W3CDTF">2019-11-02T10:48:47Z</dcterms:modified>
</cp:coreProperties>
</file>